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8"/>
  </p:notesMasterIdLst>
  <p:handoutMasterIdLst>
    <p:handoutMasterId r:id="rId9"/>
  </p:handoutMasterIdLst>
  <p:sldIdLst>
    <p:sldId id="2118" r:id="rId5"/>
    <p:sldId id="2120" r:id="rId6"/>
    <p:sldId id="2119" r:id="rId7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79ADC"/>
    <a:srgbClr val="EF7544"/>
    <a:srgbClr val="FF671B"/>
    <a:srgbClr val="1F6093"/>
    <a:srgbClr val="00AAF0"/>
    <a:srgbClr val="1B9ADD"/>
    <a:srgbClr val="4B5050"/>
    <a:srgbClr val="041B31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77AA3-D30A-4208-A370-F9F1A3BD94FC}" v="23" dt="2024-01-12T15:01:21.687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31"/>
    <p:restoredTop sz="96327"/>
  </p:normalViewPr>
  <p:slideViewPr>
    <p:cSldViewPr snapToGrid="0">
      <p:cViewPr varScale="1">
        <p:scale>
          <a:sx n="111" d="100"/>
          <a:sy n="111" d="100"/>
        </p:scale>
        <p:origin x="174" y="480"/>
      </p:cViewPr>
      <p:guideLst>
        <p:guide orient="horz" pos="4320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B97628-81D6-D047-B30D-19893CDCEA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313FAA-FD97-7525-BCE9-4F18E099C50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2E815F-22B7-EF43-9113-3508493ECE6B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CF5A9A-4E78-33DF-36E6-376E6487635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116B5-7ABE-2445-9806-26B0C13B4A96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33557F-4ED5-1A7A-A2E5-20B1ED80AA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750B72-39B4-9C40-A2FA-34C3923B103A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0945C9-9EEF-E6D1-0B1C-F0380ED214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5A1FE-AC17-E645-B7E0-00BB6DC9BDC8}"/>
              </a:ext>
            </a:extLst>
          </p:cNvPr>
          <p:cNvSpPr txBox="1"/>
          <p:nvPr userDrawn="1"/>
        </p:nvSpPr>
        <p:spPr>
          <a:xfrm>
            <a:off x="8230233" y="63311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#InformaçãoParaAção</a:t>
            </a:r>
          </a:p>
        </p:txBody>
      </p: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09443CCF-05D9-9BF5-ED2C-EE8563AC0F4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1" y="6266446"/>
            <a:ext cx="6161296" cy="43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1D986E-890D-9397-FED6-8E4363F328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A858AE-7C8A-03F8-6484-89901F7205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8F7CFEE-EFCB-BADA-DE4B-82DE8D0F20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1B49A3-2F12-FACB-850C-DCFBF3F176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BFE424-46EF-3CAA-E6DF-D45C7F2694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#InformaçãoParaAção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4D2A4B-8803-7AB9-F205-D624247B0A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1" y="6266446"/>
            <a:ext cx="6161296" cy="43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B35CE8-5ADB-FC49-BFDF-A45F9E360D85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492819-B06B-9050-ADCD-72539827F9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C95868-7C3E-844C-81CC-77F4E3C088B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11B723-3AC4-0DFD-06C3-4997A34E9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CED8D4-56E8-F24F-863F-0E4DA768B332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2F16685-FA51-7C93-69A0-3AD21E1258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38AFAB-191A-BB47-BB43-552934D348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C75B9F-C8B6-FADD-5261-5F643585CC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0900E66-6992-CF4D-AC50-F09082C4BF90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#InformaçãoParaAção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30FD42-A62B-565F-2EEF-0C24D6F71D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1" y="6266446"/>
            <a:ext cx="6161296" cy="43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9E2ACC-E86F-704D-B541-E29EFABB26C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#InformaçãoParaAção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C9130C-7237-8052-17A9-1834468A69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1" y="6266446"/>
            <a:ext cx="6161296" cy="43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E83A4C-DB3C-D4E7-653D-9F3A090A56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EF3CF3-F3EE-914F-81EE-3273958530A7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DABA80-C728-1108-98AB-71974C7FA8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5641" y="5901210"/>
            <a:ext cx="7172274" cy="1152416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9" r:id="rId3"/>
    <p:sldLayoutId id="2147483977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A77950-C808-994C-9B7C-FDF89B211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3EDFA-045A-4643-901D-C4A9C9D09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78D3DA-B7BA-6E34-3C73-8E0A0F87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41" y="5573406"/>
            <a:ext cx="7172274" cy="11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2BAFE5-A396-2D40-B985-99D9449FE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CE295-5032-D04C-B41C-EC1C6BC86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5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D16614-67FA-9A4E-BF90-06936AF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1B3128-3E0C-DF49-A9D5-312F21644B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1DE6C7-19E9-824E-8D18-D7C375485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2E46-F3AC-6149-A4F4-DAE1B6D3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407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 OPAS" ma:contentTypeID="0x010100D9D66CEC5F2C404782F911C86DB1F77300943D3F739B659647BD5CFC479406D26F" ma:contentTypeVersion="33" ma:contentTypeDescription="Tipo de conteúdo para documento OPAS" ma:contentTypeScope="" ma:versionID="f0fb612c66e9af6500bd52883844b419">
  <xsd:schema xmlns:xsd="http://www.w3.org/2001/XMLSchema" xmlns:xs="http://www.w3.org/2001/XMLSchema" xmlns:p="http://schemas.microsoft.com/office/2006/metadata/properties" xmlns:ns2="82b74cde-721b-4900-965b-f4b64e850898" xmlns:ns3="d0b062d6-04b0-42b2-8da4-328e5eddc887" xmlns:ns4="ce88b3b2-2283-476c-a42e-f70cbf0d0ea2" xmlns:ns5="5e13aadc-de86-43ee-b386-40c01ba74c80" targetNamespace="http://schemas.microsoft.com/office/2006/metadata/properties" ma:root="true" ma:fieldsID="ff28c21c741b6682a9e269f09bc23fd6" ns2:_="" ns3:_="" ns4:_="" ns5:_="">
    <xsd:import namespace="82b74cde-721b-4900-965b-f4b64e850898"/>
    <xsd:import namespace="d0b062d6-04b0-42b2-8da4-328e5eddc887"/>
    <xsd:import namespace="ce88b3b2-2283-476c-a42e-f70cbf0d0ea2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DocumentID" minOccurs="0"/>
                <xsd:element ref="ns3:SecurityClearanc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Lilian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5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74cde-721b-4900-965b-f4b64e850898" elementFormDefault="qualified">
    <xsd:import namespace="http://schemas.microsoft.com/office/2006/documentManagement/types"/>
    <xsd:import namespace="http://schemas.microsoft.com/office/infopath/2007/PartnerControls"/>
    <xsd:element name="DocumentID" ma:index="8" nillable="true" ma:displayName="Número de documento" ma:internalName="DocumentID" ma:readOnly="false">
      <xsd:simpleType>
        <xsd:restriction base="dms:Text">
          <xsd:maxLength value="16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062d6-04b0-42b2-8da4-328e5eddc887" elementFormDefault="qualified">
    <xsd:import namespace="http://schemas.microsoft.com/office/2006/documentManagement/types"/>
    <xsd:import namespace="http://schemas.microsoft.com/office/infopath/2007/PartnerControls"/>
    <xsd:element name="SecurityClearance" ma:index="9" nillable="true" ma:displayName="Classificação de segurança" ma:list="{49e70423-32a3-45ac-85d6-aaeec80bf6dc}" ma:internalName="SecurityClearance" ma:readOnly="false" ma:showField="PT_x002d_BR" ma:web="82b74cde-721b-4900-965b-f4b64e850898">
      <xsd:simpleType>
        <xsd:restriction base="dms:Lookup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ilian" ma:index="22" nillable="true" ma:displayName="Lilian" ma:description="Date of creation&#10;" ma:format="DateOnly" ma:internalName="Lilian">
      <xsd:simpleType>
        <xsd:restriction base="dms:DateTim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8b3b2-2283-476c-a42e-f70cbf0d0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38120fef-ded7-4458-906f-dad16e4e57b9}" ma:internalName="TaxCatchAll" ma:showField="CatchAllData" ma:web="82b74cde-721b-4900-965b-f4b64e8508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0b062d6-04b0-42b2-8da4-328e5eddc887" xsi:nil="true"/>
    <lcf76f155ced4ddcb4097134ff3c332f xmlns="d0b062d6-04b0-42b2-8da4-328e5eddc887">
      <Terms xmlns="http://schemas.microsoft.com/office/infopath/2007/PartnerControls"/>
    </lcf76f155ced4ddcb4097134ff3c332f>
    <SecurityClearance xmlns="d0b062d6-04b0-42b2-8da4-328e5eddc887" xsi:nil="true"/>
    <Lilian xmlns="d0b062d6-04b0-42b2-8da4-328e5eddc887" xsi:nil="true"/>
    <TaxCatchAll xmlns="5e13aadc-de86-43ee-b386-40c01ba74c80" xsi:nil="true"/>
    <DocumentID xmlns="82b74cde-721b-4900-965b-f4b64e850898" xsi:nil="true"/>
  </documentManagement>
</p:properties>
</file>

<file path=customXml/itemProps1.xml><?xml version="1.0" encoding="utf-8"?>
<ds:datastoreItem xmlns:ds="http://schemas.openxmlformats.org/officeDocument/2006/customXml" ds:itemID="{C11BFEA0-2308-4C92-B6C8-D7E78A77FCA9}"/>
</file>

<file path=customXml/itemProps2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DFB87B-ED8C-4605-BB6D-4865ABBA003D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816552e-9dc1-42f9-a2cd-44ef76efb8c9"/>
    <ds:schemaRef ds:uri="dbae441f-c677-4ed6-b777-a8b0b3fc0eb1"/>
    <ds:schemaRef ds:uri="c9cc98be-0b22-41ab-bdb1-d3f0291e2b8f"/>
    <ds:schemaRef ds:uri="7d41cf21-0d85-41e8-a097-0a6b40189b3f"/>
    <ds:schemaRef ds:uri="a9439166-47fc-4aad-80e0-a1ec5a16f9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3</Words>
  <Application>Microsoft Office PowerPoint</Application>
  <PresentationFormat>Widescreen</PresentationFormat>
  <Paragraphs>3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Calibri Regular</vt:lpstr>
      <vt:lpstr>Office Theme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Ramos,  Lucas (BIR)</cp:lastModifiedBy>
  <cp:revision>7</cp:revision>
  <dcterms:created xsi:type="dcterms:W3CDTF">2020-02-24T17:34:00Z</dcterms:created>
  <dcterms:modified xsi:type="dcterms:W3CDTF">2024-01-12T15:01:41Z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0x010100D9D66CEC5F2C404782F911C86DB1F77300943D3F739B659647BD5CFC479406D26F</vt:lpwstr>
  </property>
  <property fmtid="{D5CDD505-2E9C-101B-9397-08002B2CF9AE}" pid="3" name="_dlc_DocIdItemGuid">
    <vt:lpwstr>dc3d5798-aaa7-46de-8340-cb2149bef68c</vt:lpwstr>
  </property>
  <property fmtid="{D5CDD505-2E9C-101B-9397-08002B2CF9AE}" pid="4" name="Order">
    <vt:r8>10700</vt:r8>
  </property>
</Properties>
</file>